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43791bb94df34eaf"/>
    <p:sldMasterId id="2147483657" r:id="R621ae40e36a54c2d"/>
  </p:sldMasterIdLst>
  <p:sldIdLst>
    <p:sldId id="287" r:id="R3bac737bd5944e8c"/>
    <p:sldId id="288" r:id="R283eeb3e119d41ff"/>
    <p:sldId id="289" r:id="R69223844f3e84a2a"/>
    <p:sldId id="290" r:id="Rcdf18b7e7a934540"/>
    <p:sldId id="291" r:id="R4dd12f7a7e9a4860"/>
    <p:sldId id="292" r:id="Rbb8125fb12e044ee"/>
    <p:sldId id="293" r:id="Re9547f052f5441b9"/>
    <p:sldId id="294" r:id="R5d54478df076462d"/>
    <p:sldId id="295" r:id="Rcef053711839471e"/>
    <p:sldId id="296" r:id="R9e776c9de9c542b5"/>
    <p:sldId id="297" r:id="Ra4cd36fe67e649f6"/>
    <p:sldId id="298" r:id="Rc149c056e9ad4286"/>
    <p:sldId id="299" r:id="Rc9337c0b91b44acb"/>
    <p:sldId id="300" r:id="R4b25627d598b4cb4"/>
    <p:sldId id="301" r:id="R9f0a72548b2e41ca"/>
    <p:sldId id="302" r:id="Rc9f6984506934145"/>
    <p:sldId id="303" r:id="Rbf2c075a6562496e"/>
    <p:sldId id="304" r:id="R8de236dd13434787"/>
    <p:sldId id="305" r:id="R947a9c3746c847ee"/>
    <p:sldId id="306" r:id="Rf6b51805f4114e5f"/>
    <p:sldId id="307" r:id="R103858317fa14661"/>
    <p:sldId id="308" r:id="Rfbe6c8312f79440b"/>
    <p:sldId id="309" r:id="Rb7db18290a604f7a"/>
    <p:sldId id="310" r:id="R3a53dd422331496f"/>
    <p:sldId id="311" r:id="R2c6ea55a935342f5"/>
    <p:sldId id="312" r:id="Raf382a1afcaa4407"/>
    <p:sldId id="313" r:id="R5331895b84794998"/>
    <p:sldId id="314" r:id="Rf1ceab88e34a43cf"/>
    <p:sldId id="315" r:id="R1025c3cd5c0b40a9"/>
    <p:sldId id="316" r:id="R3ff31afbdd7b4b9b"/>
    <p:sldId id="317" r:id="R680eba9e06704204"/>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b7db18290a604f7a" Type="http://schemas.openxmlformats.org/officeDocument/2006/relationships/slide" Target="/ppt/slides/slide36.xml"/><Relationship Id="R4dd12f7a7e9a4860" Type="http://schemas.openxmlformats.org/officeDocument/2006/relationships/slide" Target="/ppt/slides/slide24.xml"/><Relationship Id="Rc149c056e9ad4286" Type="http://schemas.openxmlformats.org/officeDocument/2006/relationships/slide" Target="/ppt/slides/slide2b.xml"/><Relationship Id="R4b25627d598b4cb4" Type="http://schemas.openxmlformats.org/officeDocument/2006/relationships/slide" Target="/ppt/slides/slide2d.xml"/><Relationship Id="R3a53dd422331496f" Type="http://schemas.openxmlformats.org/officeDocument/2006/relationships/slide" Target="/ppt/slides/slide37.xml"/><Relationship Id="R43791bb94df34eaf" Type="http://schemas.openxmlformats.org/officeDocument/2006/relationships/slideMaster" Target="/ppt/slideMasters/slideMaster2.xml"/><Relationship Id="Rbb8125fb12e044ee" Type="http://schemas.openxmlformats.org/officeDocument/2006/relationships/slide" Target="/ppt/slides/slide25.xml"/><Relationship Id="R9e776c9de9c542b5" Type="http://schemas.openxmlformats.org/officeDocument/2006/relationships/slide" Target="/ppt/slides/slide29.xml"/><Relationship Id="R9f0a72548b2e41ca" Type="http://schemas.openxmlformats.org/officeDocument/2006/relationships/slide" Target="/ppt/slides/slide2e.xml"/><Relationship Id="R8de236dd13434787" Type="http://schemas.openxmlformats.org/officeDocument/2006/relationships/slide" Target="/ppt/slides/slide31.xml"/><Relationship Id="R947a9c3746c847ee" Type="http://schemas.openxmlformats.org/officeDocument/2006/relationships/slide" Target="/ppt/slides/slide32.xml"/><Relationship Id="R2c6ea55a935342f5" Type="http://schemas.openxmlformats.org/officeDocument/2006/relationships/slide" Target="/ppt/slides/slide38.xml"/><Relationship Id="rId7" Type="http://schemas.openxmlformats.org/officeDocument/2006/relationships/customXml" Target="../customXml/item2.xml"/><Relationship Id="R283eeb3e119d41ff" Type="http://schemas.openxmlformats.org/officeDocument/2006/relationships/slide" Target="/ppt/slides/slide21.xml"/><Relationship Id="Rbf2c075a6562496e" Type="http://schemas.openxmlformats.org/officeDocument/2006/relationships/slide" Target="/ppt/slides/slide30.xml"/><Relationship Id="rId1" Type="http://schemas.openxmlformats.org/officeDocument/2006/relationships/slideMaster" Target="slideMasters/slideMaster1.xml"/><Relationship Id="Rcdf18b7e7a934540" Type="http://schemas.openxmlformats.org/officeDocument/2006/relationships/slide" Target="/ppt/slides/slide23.xml"/><Relationship Id="rId6" Type="http://schemas.openxmlformats.org/officeDocument/2006/relationships/customXml" Target="../customXml/item1.xml"/><Relationship Id="rId5" Type="http://schemas.openxmlformats.org/officeDocument/2006/relationships/theme" Target="theme/theme1.xml"/><Relationship Id="R621ae40e36a54c2d" Type="http://schemas.openxmlformats.org/officeDocument/2006/relationships/slideMaster" Target="/ppt/slideMasters/slideMaster3.xml"/><Relationship Id="Rcef053711839471e" Type="http://schemas.openxmlformats.org/officeDocument/2006/relationships/slide" Target="/ppt/slides/slide28.xml"/><Relationship Id="R5331895b84794998" Type="http://schemas.openxmlformats.org/officeDocument/2006/relationships/slide" Target="/ppt/slides/slide3a.xml"/><Relationship Id="R3bac737bd5944e8c" Type="http://schemas.openxmlformats.org/officeDocument/2006/relationships/slide" Target="/ppt/slides/slide20.xml"/><Relationship Id="Rf6b51805f4114e5f" Type="http://schemas.openxmlformats.org/officeDocument/2006/relationships/slide" Target="/ppt/slides/slide33.xml"/><Relationship Id="R103858317fa14661" Type="http://schemas.openxmlformats.org/officeDocument/2006/relationships/slide" Target="/ppt/slides/slide34.xml"/><Relationship Id="R1025c3cd5c0b40a9" Type="http://schemas.openxmlformats.org/officeDocument/2006/relationships/slide" Target="/ppt/slides/slide3c.xml"/><Relationship Id="Re9547f052f5441b9" Type="http://schemas.openxmlformats.org/officeDocument/2006/relationships/slide" Target="/ppt/slides/slide26.xml"/><Relationship Id="R5d54478df076462d" Type="http://schemas.openxmlformats.org/officeDocument/2006/relationships/slide" Target="/ppt/slides/slide27.xml"/><Relationship Id="Ra4cd36fe67e649f6" Type="http://schemas.openxmlformats.org/officeDocument/2006/relationships/slide" Target="/ppt/slides/slide2a.xml"/><Relationship Id="Rc9337c0b91b44acb" Type="http://schemas.openxmlformats.org/officeDocument/2006/relationships/slide" Target="/ppt/slides/slide2c.xml"/><Relationship Id="R680eba9e06704204" Type="http://schemas.openxmlformats.org/officeDocument/2006/relationships/slide" Target="/ppt/slides/slide3e.xml"/><Relationship Id="R985a102935424e74" Type="http://schemas.openxmlformats.org/officeDocument/2006/relationships/tableStyles" Target="/ppt/tableStyles.xml"/><Relationship Id="R69223844f3e84a2a" Type="http://schemas.openxmlformats.org/officeDocument/2006/relationships/slide" Target="/ppt/slides/slide22.xml"/><Relationship Id="Rc9f6984506934145" Type="http://schemas.openxmlformats.org/officeDocument/2006/relationships/slide" Target="/ppt/slides/slide2f.xml"/><Relationship Id="Rfbe6c8312f79440b" Type="http://schemas.openxmlformats.org/officeDocument/2006/relationships/slide" Target="/ppt/slides/slide35.xml"/><Relationship Id="R3ff31afbdd7b4b9b" Type="http://schemas.openxmlformats.org/officeDocument/2006/relationships/slide" Target="/ppt/slides/slide3d.xml"/><Relationship Id="rId8" Type="http://schemas.openxmlformats.org/officeDocument/2006/relationships/customXml" Target="../customXml/item3.xml"/><Relationship Id="Raf382a1afcaa4407" Type="http://schemas.openxmlformats.org/officeDocument/2006/relationships/slide" Target="/ppt/slides/slide39.xml"/><Relationship Id="Rf1ceab88e34a43cf" Type="http://schemas.openxmlformats.org/officeDocument/2006/relationships/slide" Target="/ppt/slides/slide3b.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33c0082b7ce94bc8" /><Relationship Type="http://schemas.openxmlformats.org/officeDocument/2006/relationships/image" Target="/ppt/media/image2.bin" Id="R84ba17708a6d4174" /><Relationship Type="http://schemas.openxmlformats.org/officeDocument/2006/relationships/slideMaster" Target="/ppt/slideMasters/slideMaster2.xml" Id="R59aac29b8cc4448d" /></Relationships>
</file>

<file path=ppt/slideLayouts/_rels/slideLayout3.xml.rels>&#65279;<?xml version="1.0" encoding="utf-8"?><Relationships xmlns="http://schemas.openxmlformats.org/package/2006/relationships"><Relationship Type="http://schemas.openxmlformats.org/officeDocument/2006/relationships/image" Target="/ppt/media/image3.bin" Id="R410465236f4e4f05" /><Relationship Type="http://schemas.openxmlformats.org/officeDocument/2006/relationships/image" Target="/ppt/media/image4.bin" Id="R3c524df17c324373" /><Relationship Type="http://schemas.openxmlformats.org/officeDocument/2006/relationships/slideMaster" Target="/ppt/slideMasters/slideMaster2.xml" Id="R42e8b1222a734a53" /></Relationships>
</file>

<file path=ppt/slideLayouts/_rels/slideLayout4.xml.rels>&#65279;<?xml version="1.0" encoding="utf-8"?><Relationships xmlns="http://schemas.openxmlformats.org/package/2006/relationships"><Relationship Type="http://schemas.openxmlformats.org/officeDocument/2006/relationships/image" Target="/ppt/media/image5.bin" Id="R6b384420369648af" /><Relationship Type="http://schemas.openxmlformats.org/officeDocument/2006/relationships/image" Target="/ppt/media/image2.bin" Id="R7cc00f69b25f4e6a" /><Relationship Type="http://schemas.openxmlformats.org/officeDocument/2006/relationships/slideMaster" Target="/ppt/slideMasters/slideMaster2.xml" Id="R9f4035737ebe4fbe" /></Relationships>
</file>

<file path=ppt/slideLayouts/_rels/slideLayout5.xml.rels>&#65279;<?xml version="1.0" encoding="utf-8"?><Relationships xmlns="http://schemas.openxmlformats.org/package/2006/relationships"><Relationship Type="http://schemas.openxmlformats.org/officeDocument/2006/relationships/image" Target="/ppt/media/image6.bin" Id="Rbb0c5fde34864e19" /><Relationship Type="http://schemas.openxmlformats.org/officeDocument/2006/relationships/image" Target="/ppt/media/image2.bin" Id="R466fd0e0b4884582" /><Relationship Type="http://schemas.openxmlformats.org/officeDocument/2006/relationships/slideMaster" Target="/ppt/slideMasters/slideMaster2.xml" Id="Re6cb6305120c4d78" /></Relationships>
</file>

<file path=ppt/slideLayouts/_rels/slideLayout6.xml.rels>&#65279;<?xml version="1.0" encoding="utf-8"?><Relationships xmlns="http://schemas.openxmlformats.org/package/2006/relationships"><Relationship Type="http://schemas.openxmlformats.org/officeDocument/2006/relationships/image" Target="/ppt/media/image7.bin" Id="R35da465baec742aa" /><Relationship Type="http://schemas.openxmlformats.org/officeDocument/2006/relationships/image" Target="/ppt/media/image4.bin" Id="Rb27d4584fef5477a" /><Relationship Type="http://schemas.openxmlformats.org/officeDocument/2006/relationships/slideMaster" Target="/ppt/slideMasters/slideMaster2.xml" Id="R00620306fa0140bc" /></Relationships>
</file>

<file path=ppt/slideLayouts/_rels/slideLayout7.xml.rels>&#65279;<?xml version="1.0" encoding="utf-8"?><Relationships xmlns="http://schemas.openxmlformats.org/package/2006/relationships"><Relationship Type="http://schemas.openxmlformats.org/officeDocument/2006/relationships/image" Target="/ppt/media/image8.bin" Id="Rdc3d9f4101b74b2d" /><Relationship Type="http://schemas.openxmlformats.org/officeDocument/2006/relationships/image" Target="/ppt/media/image4.bin" Id="Re965ca1fd16243c8" /><Relationship Type="http://schemas.openxmlformats.org/officeDocument/2006/relationships/slideMaster" Target="/ppt/slideMasters/slideMaster2.xml" Id="R3515ebbc0148424a" /></Relationships>
</file>

<file path=ppt/slideLayouts/_rels/slideLayout8.xml.rels>&#65279;<?xml version="1.0" encoding="utf-8"?><Relationships xmlns="http://schemas.openxmlformats.org/package/2006/relationships"><Relationship Type="http://schemas.openxmlformats.org/officeDocument/2006/relationships/image" Target="/ppt/media/imagea.bin" Id="R3a3dbe927f4c437e" /><Relationship Type="http://schemas.openxmlformats.org/officeDocument/2006/relationships/image" Target="/ppt/media/imageb.bin" Id="Rc77f8eb995864e31" /><Relationship Type="http://schemas.openxmlformats.org/officeDocument/2006/relationships/slideMaster" Target="/ppt/slideMasters/slideMaster3.xml" Id="R5ed414ee57cf43fe"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b5bab8cb5d1b4fe2"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6f32dd3814f24925"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ae5a21ae48774f1d"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d19d657aabe244db"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1435e9a548d64d7a"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2c47ea19848e4e3c"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16b1f00005b04ec6"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33c0082b7ce94bc8">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84ba17708a6d4174">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410465236f4e4f05">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3c524df17c324373">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6b384420369648af">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7cc00f69b25f4e6a">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bb0c5fde34864e19">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466fd0e0b4884582">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35da465baec742aa">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b27d4584fef5477a">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dc3d9f4101b74b2d">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e965ca1fd16243c8">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3a3dbe927f4c437e">
            <a:extLst>
              <a:ext uri="{96DAC541-7B7A-43D3-8B79-37D633B846F1}">
                <asvg:svgBlip xmlns:asvg="http://schemas.microsoft.com/office/drawing/2016/SVG/main" r:embed="Rc77f8eb995864e31"/>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fff9e9f7f53f46f5" /><Relationship Type="http://schemas.openxmlformats.org/officeDocument/2006/relationships/slideLayout" Target="/ppt/slideLayouts/slideLayout2.xml" Id="Ra8590de1f44f4da5" /><Relationship Type="http://schemas.openxmlformats.org/officeDocument/2006/relationships/slideLayout" Target="/ppt/slideLayouts/slideLayout3.xml" Id="Ree720402c00b4ce2" /><Relationship Type="http://schemas.openxmlformats.org/officeDocument/2006/relationships/slideLayout" Target="/ppt/slideLayouts/slideLayout4.xml" Id="R8b7d6b9eb980460f" /><Relationship Type="http://schemas.openxmlformats.org/officeDocument/2006/relationships/slideLayout" Target="/ppt/slideLayouts/slideLayout5.xml" Id="R5b0b8742757f4870" /><Relationship Type="http://schemas.openxmlformats.org/officeDocument/2006/relationships/slideLayout" Target="/ppt/slideLayouts/slideLayout6.xml" Id="R4bd052e51a7c455c" /><Relationship Type="http://schemas.openxmlformats.org/officeDocument/2006/relationships/slideLayout" Target="/ppt/slideLayouts/slideLayout7.xml" Id="Rc64cf722b2554ae1"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80dc527eb4a84364" /><Relationship Type="http://schemas.openxmlformats.org/officeDocument/2006/relationships/slideLayout" Target="/ppt/slideLayouts/slideLayout8.xml" Id="R637c448410b04e2f" /><Relationship Type="http://schemas.openxmlformats.org/officeDocument/2006/relationships/slideLayout" Target="/ppt/slideLayouts/slideLayout9.xml" Id="Rb299b7f5b4534acf" /><Relationship Type="http://schemas.openxmlformats.org/officeDocument/2006/relationships/slideLayout" Target="/ppt/slideLayouts/slideLayouta.xml" Id="R0a74c1a6065a41ef" /><Relationship Type="http://schemas.openxmlformats.org/officeDocument/2006/relationships/slideLayout" Target="/ppt/slideLayouts/slideLayoutb.xml" Id="Rf99a64755a32421e" /><Relationship Type="http://schemas.openxmlformats.org/officeDocument/2006/relationships/slideLayout" Target="/ppt/slideLayouts/slideLayoutc.xml" Id="R2bcfdecd16a74364" /><Relationship Type="http://schemas.openxmlformats.org/officeDocument/2006/relationships/slideLayout" Target="/ppt/slideLayouts/slideLayoutd.xml" Id="R303abd75e2c94a72" /><Relationship Type="http://schemas.openxmlformats.org/officeDocument/2006/relationships/slideLayout" Target="/ppt/slideLayouts/slideLayoute.xml" Id="R538505cb5753480f" /><Relationship Type="http://schemas.openxmlformats.org/officeDocument/2006/relationships/slideLayout" Target="/ppt/slideLayouts/slideLayoutf.xml" Id="R21407724be844093" /><Relationship Type="http://schemas.openxmlformats.org/officeDocument/2006/relationships/image" Target="/ppt/media/image2.bin" Id="R483babc84e2e4939"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8b7d6b9eb980460f"/>
    <p:sldLayoutId id="2147483652" r:id="Ree720402c00b4ce2"/>
    <p:sldLayoutId id="2147483651" r:id="Ra8590de1f44f4da5"/>
    <p:sldLayoutId id="2147483656" r:id="Rc64cf722b2554ae1"/>
    <p:sldLayoutId id="2147483655" r:id="R4bd052e51a7c455c"/>
    <p:sldLayoutId id="2147483654" r:id="R5b0b8742757f4870"/>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483babc84e2e4939">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2bcfdecd16a74364"/>
    <p:sldLayoutId id="2147483661" r:id="Rf99a64755a32421e"/>
    <p:sldLayoutId id="2147483659" r:id="Rb299b7f5b4534acf"/>
    <p:sldLayoutId id="2147483665" r:id="R21407724be844093"/>
    <p:sldLayoutId id="2147483664" r:id="R538505cb5753480f"/>
    <p:sldLayoutId id="2147483663" r:id="R303abd75e2c94a72"/>
    <p:sldLayoutId id="2147483660" r:id="R0a74c1a6065a41ef"/>
    <p:sldLayoutId id="2147483658" r:id="R637c448410b04e2f"/>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bd00396f0f724edb" /><Relationship Type="http://schemas.openxmlformats.org/officeDocument/2006/relationships/slideLayout" Target="/ppt/slideLayouts/slideLayout3.xml" Id="R9e58534d5c11476c" /></Relationships>
</file>

<file path=ppt/slides/_rels/slide21.xml.rels>&#65279;<?xml version="1.0" encoding="utf-8"?><Relationships xmlns="http://schemas.openxmlformats.org/package/2006/relationships"><Relationship Type="http://schemas.openxmlformats.org/officeDocument/2006/relationships/image" Target="/ppt/media/imagec.bin" Id="R4dd88fb5bd5c4037" /><Relationship Type="http://schemas.openxmlformats.org/officeDocument/2006/relationships/slideLayout" Target="/ppt/slideLayouts/slideLayoutc.xml" Id="R10343524990547eb" /></Relationships>
</file>

<file path=ppt/slides/_rels/slide22.xml.rels>&#65279;<?xml version="1.0" encoding="utf-8"?><Relationships xmlns="http://schemas.openxmlformats.org/package/2006/relationships"><Relationship Type="http://schemas.openxmlformats.org/officeDocument/2006/relationships/image" Target="/ppt/media/imagec.bin" Id="Rca5d8842d04d46b2" /><Relationship Type="http://schemas.openxmlformats.org/officeDocument/2006/relationships/slideLayout" Target="/ppt/slideLayouts/slideLayoutc.xml" Id="Ra14775408c2d481a" /></Relationships>
</file>

<file path=ppt/slides/_rels/slide23.xml.rels>&#65279;<?xml version="1.0" encoding="utf-8"?><Relationships xmlns="http://schemas.openxmlformats.org/package/2006/relationships"><Relationship Type="http://schemas.openxmlformats.org/officeDocument/2006/relationships/image" Target="/ppt/media/imagec.bin" Id="R7e47239b00e444c8" /><Relationship Type="http://schemas.openxmlformats.org/officeDocument/2006/relationships/slideLayout" Target="/ppt/slideLayouts/slideLayoutc.xml" Id="Re4a941133f02469c" /><Relationship Type="http://schemas.openxmlformats.org/officeDocument/2006/relationships/chart" Target="/ppt/slides/charts/chart32.xml" Id="Rcc2f51cf40f84fb7" /><Relationship Type="http://schemas.openxmlformats.org/officeDocument/2006/relationships/chart" Target="/ppt/slides/charts/chart33.xml" Id="R2419474e581d430b" /><Relationship Type="http://schemas.openxmlformats.org/officeDocument/2006/relationships/chart" Target="/ppt/slides/charts/chart34.xml" Id="R4b2051afe8a74305" /></Relationships>
</file>

<file path=ppt/slides/_rels/slide24.xml.rels>&#65279;<?xml version="1.0" encoding="utf-8"?><Relationships xmlns="http://schemas.openxmlformats.org/package/2006/relationships"><Relationship Type="http://schemas.openxmlformats.org/officeDocument/2006/relationships/image" Target="/ppt/media/imagec.bin" Id="R95a7f1182dbf4717" /><Relationship Type="http://schemas.openxmlformats.org/officeDocument/2006/relationships/slideLayout" Target="/ppt/slideLayouts/slideLayoutc.xml" Id="R84ddf0c0192747ec" /><Relationship Type="http://schemas.openxmlformats.org/officeDocument/2006/relationships/chart" Target="/ppt/slides/charts/chart35.xml" Id="R0693e3aeafde445f" /></Relationships>
</file>

<file path=ppt/slides/_rels/slide25.xml.rels>&#65279;<?xml version="1.0" encoding="utf-8"?><Relationships xmlns="http://schemas.openxmlformats.org/package/2006/relationships"><Relationship Type="http://schemas.openxmlformats.org/officeDocument/2006/relationships/image" Target="/ppt/media/imagec.bin" Id="R84f7510d58e64dd6" /><Relationship Type="http://schemas.openxmlformats.org/officeDocument/2006/relationships/slideLayout" Target="/ppt/slideLayouts/slideLayoutc.xml" Id="Rcc2ddf900a3149b2" /><Relationship Type="http://schemas.openxmlformats.org/officeDocument/2006/relationships/chart" Target="/ppt/slides/charts/chart36.xml" Id="R02c8c3cac5694b0d" /><Relationship Type="http://schemas.openxmlformats.org/officeDocument/2006/relationships/chart" Target="/ppt/slides/charts/chart37.xml" Id="Rea92cf659551426f" /><Relationship Type="http://schemas.openxmlformats.org/officeDocument/2006/relationships/chart" Target="/ppt/slides/charts/chart38.xml" Id="Rfc4b7f6863144f7b" /></Relationships>
</file>

<file path=ppt/slides/_rels/slide26.xml.rels>&#65279;<?xml version="1.0" encoding="utf-8"?><Relationships xmlns="http://schemas.openxmlformats.org/package/2006/relationships"><Relationship Type="http://schemas.openxmlformats.org/officeDocument/2006/relationships/image" Target="/ppt/media/imagec.bin" Id="R163aff70aae646e7" /><Relationship Type="http://schemas.openxmlformats.org/officeDocument/2006/relationships/slideLayout" Target="/ppt/slideLayouts/slideLayoutc.xml" Id="R7eb2cdbb342f47a0" /><Relationship Type="http://schemas.openxmlformats.org/officeDocument/2006/relationships/chart" Target="/ppt/slides/charts/chart39.xml" Id="Rd5c76da4ce044619" /><Relationship Type="http://schemas.openxmlformats.org/officeDocument/2006/relationships/chart" Target="/ppt/slides/charts/chart3a.xml" Id="R44ffdff8a03c43d8" /><Relationship Type="http://schemas.openxmlformats.org/officeDocument/2006/relationships/chart" Target="/ppt/slides/charts/chart3b.xml" Id="Rdb94ea9015b44147" /></Relationships>
</file>

<file path=ppt/slides/_rels/slide27.xml.rels>&#65279;<?xml version="1.0" encoding="utf-8"?><Relationships xmlns="http://schemas.openxmlformats.org/package/2006/relationships"><Relationship Type="http://schemas.openxmlformats.org/officeDocument/2006/relationships/image" Target="/ppt/media/imagec.bin" Id="R356b05cef1b94e33" /><Relationship Type="http://schemas.openxmlformats.org/officeDocument/2006/relationships/slideLayout" Target="/ppt/slideLayouts/slideLayoutc.xml" Id="R7a62884f1d3d4ce8" /><Relationship Type="http://schemas.openxmlformats.org/officeDocument/2006/relationships/chart" Target="/ppt/slides/charts/chart3c.xml" Id="R24c2448dc1864717" /><Relationship Type="http://schemas.openxmlformats.org/officeDocument/2006/relationships/chart" Target="/ppt/slides/charts/chart3d.xml" Id="Ra7480fd0a9b64250" /><Relationship Type="http://schemas.openxmlformats.org/officeDocument/2006/relationships/chart" Target="/ppt/slides/charts/chart3e.xml" Id="R88a0c91a1e3a46e0" /></Relationships>
</file>

<file path=ppt/slides/_rels/slide28.xml.rels>&#65279;<?xml version="1.0" encoding="utf-8"?><Relationships xmlns="http://schemas.openxmlformats.org/package/2006/relationships"><Relationship Type="http://schemas.openxmlformats.org/officeDocument/2006/relationships/image" Target="/ppt/media/imagec.bin" Id="R06b227cb8a1f4dbc" /><Relationship Type="http://schemas.openxmlformats.org/officeDocument/2006/relationships/slideLayout" Target="/ppt/slideLayouts/slideLayoutc.xml" Id="Rd1366bf500fc471a" /><Relationship Type="http://schemas.openxmlformats.org/officeDocument/2006/relationships/chart" Target="/ppt/slides/charts/chart3f.xml" Id="R2773996adaf14da1" /><Relationship Type="http://schemas.openxmlformats.org/officeDocument/2006/relationships/chart" Target="/ppt/slides/charts/chart40.xml" Id="R93a57962b96d40f1" /><Relationship Type="http://schemas.openxmlformats.org/officeDocument/2006/relationships/chart" Target="/ppt/slides/charts/chart41.xml" Id="R6e2a501adb73410c" /><Relationship Type="http://schemas.openxmlformats.org/officeDocument/2006/relationships/chart" Target="/ppt/slides/charts/chart42.xml" Id="R79a34aa573314e85" /><Relationship Type="http://schemas.openxmlformats.org/officeDocument/2006/relationships/chart" Target="/ppt/slides/charts/chart43.xml" Id="Rcaa402f817b647e1" /><Relationship Type="http://schemas.openxmlformats.org/officeDocument/2006/relationships/chart" Target="/ppt/slides/charts/chart44.xml" Id="R93475a7a52934178" /><Relationship Type="http://schemas.openxmlformats.org/officeDocument/2006/relationships/chart" Target="/ppt/slides/charts/chart45.xml" Id="R09ca08538c4c4130" /></Relationships>
</file>

<file path=ppt/slides/_rels/slide29.xml.rels>&#65279;<?xml version="1.0" encoding="utf-8"?><Relationships xmlns="http://schemas.openxmlformats.org/package/2006/relationships"><Relationship Type="http://schemas.openxmlformats.org/officeDocument/2006/relationships/image" Target="/ppt/media/imagec.bin" Id="R1fa8df107b304fd0" /><Relationship Type="http://schemas.openxmlformats.org/officeDocument/2006/relationships/slideLayout" Target="/ppt/slideLayouts/slideLayoutc.xml" Id="R37e86751f3e14dd3" /></Relationships>
</file>

<file path=ppt/slides/_rels/slide2a.xml.rels>&#65279;<?xml version="1.0" encoding="utf-8"?><Relationships xmlns="http://schemas.openxmlformats.org/package/2006/relationships"><Relationship Type="http://schemas.openxmlformats.org/officeDocument/2006/relationships/image" Target="/ppt/media/imagec.bin" Id="Ra5be879c6ef543c5" /><Relationship Type="http://schemas.openxmlformats.org/officeDocument/2006/relationships/slideLayout" Target="/ppt/slideLayouts/slideLayoutc.xml" Id="Re7c50f8908614d4e" /></Relationships>
</file>

<file path=ppt/slides/_rels/slide2b.xml.rels>&#65279;<?xml version="1.0" encoding="utf-8"?><Relationships xmlns="http://schemas.openxmlformats.org/package/2006/relationships"><Relationship Type="http://schemas.openxmlformats.org/officeDocument/2006/relationships/image" Target="/ppt/media/imagec.bin" Id="R6ffea714483f46de" /><Relationship Type="http://schemas.openxmlformats.org/officeDocument/2006/relationships/slideLayout" Target="/ppt/slideLayouts/slideLayoutc.xml" Id="Reb695372223946f1" /><Relationship Type="http://schemas.openxmlformats.org/officeDocument/2006/relationships/chart" Target="/ppt/slides/charts/chart46.xml" Id="Rb7ac00ec7af44ce2" /><Relationship Type="http://schemas.openxmlformats.org/officeDocument/2006/relationships/chart" Target="/ppt/slides/charts/chart47.xml" Id="R9d2526b78e3744aa" /><Relationship Type="http://schemas.openxmlformats.org/officeDocument/2006/relationships/chart" Target="/ppt/slides/charts/chart48.xml" Id="R7d380b468a4b49d2" /><Relationship Type="http://schemas.openxmlformats.org/officeDocument/2006/relationships/chart" Target="/ppt/slides/charts/chart49.xml" Id="R19c9b23bdd4b4710" /></Relationships>
</file>

<file path=ppt/slides/_rels/slide2c.xml.rels>&#65279;<?xml version="1.0" encoding="utf-8"?><Relationships xmlns="http://schemas.openxmlformats.org/package/2006/relationships"><Relationship Type="http://schemas.openxmlformats.org/officeDocument/2006/relationships/image" Target="/ppt/media/imagec.bin" Id="Ra45895fc436644f8" /><Relationship Type="http://schemas.openxmlformats.org/officeDocument/2006/relationships/slideLayout" Target="/ppt/slideLayouts/slideLayoutc.xml" Id="R50831c3b61564ce3" /></Relationships>
</file>

<file path=ppt/slides/_rels/slide2d.xml.rels>&#65279;<?xml version="1.0" encoding="utf-8"?><Relationships xmlns="http://schemas.openxmlformats.org/package/2006/relationships"><Relationship Type="http://schemas.openxmlformats.org/officeDocument/2006/relationships/image" Target="/ppt/media/imagec.bin" Id="R4219b4f6b1054a7b" /><Relationship Type="http://schemas.openxmlformats.org/officeDocument/2006/relationships/slideLayout" Target="/ppt/slideLayouts/slideLayoutc.xml" Id="Rd974079159284833" /><Relationship Type="http://schemas.openxmlformats.org/officeDocument/2006/relationships/chart" Target="/ppt/slides/charts/chart4a.xml" Id="R9d31d5da090849c5" /><Relationship Type="http://schemas.openxmlformats.org/officeDocument/2006/relationships/chart" Target="/ppt/slides/charts/chart4b.xml" Id="Rb48ee8087d8b474c" /><Relationship Type="http://schemas.openxmlformats.org/officeDocument/2006/relationships/chart" Target="/ppt/slides/charts/chart4c.xml" Id="R743ef12e2e274743" /><Relationship Type="http://schemas.openxmlformats.org/officeDocument/2006/relationships/chart" Target="/ppt/slides/charts/chart4d.xml" Id="R5db33a96efcc4b72" /><Relationship Type="http://schemas.openxmlformats.org/officeDocument/2006/relationships/chart" Target="/ppt/slides/charts/chart4e.xml" Id="Rb7526266867b4e01" /><Relationship Type="http://schemas.openxmlformats.org/officeDocument/2006/relationships/chart" Target="/ppt/slides/charts/chart4f.xml" Id="R8327df6e6df0407b" /><Relationship Type="http://schemas.openxmlformats.org/officeDocument/2006/relationships/chart" Target="/ppt/slides/charts/chart50.xml" Id="Rc45875f27e7a46ca" /><Relationship Type="http://schemas.openxmlformats.org/officeDocument/2006/relationships/chart" Target="/ppt/slides/charts/chart51.xml" Id="Rc6e17647a97b4628" /></Relationships>
</file>

<file path=ppt/slides/_rels/slide2e.xml.rels>&#65279;<?xml version="1.0" encoding="utf-8"?><Relationships xmlns="http://schemas.openxmlformats.org/package/2006/relationships"><Relationship Type="http://schemas.openxmlformats.org/officeDocument/2006/relationships/image" Target="/ppt/media/imagec.bin" Id="Rd236d08c1d22417f" /><Relationship Type="http://schemas.openxmlformats.org/officeDocument/2006/relationships/slideLayout" Target="/ppt/slideLayouts/slideLayoutc.xml" Id="Rf64b226ca3ed440b" /></Relationships>
</file>

<file path=ppt/slides/_rels/slide2f.xml.rels>&#65279;<?xml version="1.0" encoding="utf-8"?><Relationships xmlns="http://schemas.openxmlformats.org/package/2006/relationships"><Relationship Type="http://schemas.openxmlformats.org/officeDocument/2006/relationships/image" Target="/ppt/media/imagec.bin" Id="R915166563b15436a" /><Relationship Type="http://schemas.openxmlformats.org/officeDocument/2006/relationships/slideLayout" Target="/ppt/slideLayouts/slideLayoutc.xml" Id="R6b28ace53855410b" /></Relationships>
</file>

<file path=ppt/slides/_rels/slide30.xml.rels>&#65279;<?xml version="1.0" encoding="utf-8"?><Relationships xmlns="http://schemas.openxmlformats.org/package/2006/relationships"><Relationship Type="http://schemas.openxmlformats.org/officeDocument/2006/relationships/image" Target="/ppt/media/imagec.bin" Id="R00752f19029f452d" /><Relationship Type="http://schemas.openxmlformats.org/officeDocument/2006/relationships/slideLayout" Target="/ppt/slideLayouts/slideLayoutc.xml" Id="R291a05876b0e41dc" /><Relationship Type="http://schemas.openxmlformats.org/officeDocument/2006/relationships/chart" Target="/ppt/slides/charts/chart52.xml" Id="R60d79c8b75b348ea" /><Relationship Type="http://schemas.openxmlformats.org/officeDocument/2006/relationships/chart" Target="/ppt/slides/charts/chart53.xml" Id="Rac7fae926c9045df" /></Relationships>
</file>

<file path=ppt/slides/_rels/slide31.xml.rels>&#65279;<?xml version="1.0" encoding="utf-8"?><Relationships xmlns="http://schemas.openxmlformats.org/package/2006/relationships"><Relationship Type="http://schemas.openxmlformats.org/officeDocument/2006/relationships/image" Target="/ppt/media/imagec.bin" Id="Rf44694cb440249be" /><Relationship Type="http://schemas.openxmlformats.org/officeDocument/2006/relationships/slideLayout" Target="/ppt/slideLayouts/slideLayoutc.xml" Id="R0e2e93fe16474323" /></Relationships>
</file>

<file path=ppt/slides/_rels/slide32.xml.rels>&#65279;<?xml version="1.0" encoding="utf-8"?><Relationships xmlns="http://schemas.openxmlformats.org/package/2006/relationships"><Relationship Type="http://schemas.openxmlformats.org/officeDocument/2006/relationships/image" Target="/ppt/media/imagec.bin" Id="Re5c4944fef85402e" /><Relationship Type="http://schemas.openxmlformats.org/officeDocument/2006/relationships/slideLayout" Target="/ppt/slideLayouts/slideLayoutc.xml" Id="Re095fc24429048ad" /><Relationship Type="http://schemas.openxmlformats.org/officeDocument/2006/relationships/chart" Target="/ppt/slides/charts/chart54.xml" Id="R84816d69e83e4c28" /><Relationship Type="http://schemas.openxmlformats.org/officeDocument/2006/relationships/chart" Target="/ppt/slides/charts/chart55.xml" Id="R8423ef8b7e404127" /><Relationship Type="http://schemas.openxmlformats.org/officeDocument/2006/relationships/chart" Target="/ppt/slides/charts/chart56.xml" Id="Rd66ea507e0144694" /><Relationship Type="http://schemas.openxmlformats.org/officeDocument/2006/relationships/chart" Target="/ppt/slides/charts/chart57.xml" Id="Rc66569a1d27146fa" /><Relationship Type="http://schemas.openxmlformats.org/officeDocument/2006/relationships/chart" Target="/ppt/slides/charts/chart58.xml" Id="Rdc938844bf8f418b" /></Relationships>
</file>

<file path=ppt/slides/_rels/slide33.xml.rels>&#65279;<?xml version="1.0" encoding="utf-8"?><Relationships xmlns="http://schemas.openxmlformats.org/package/2006/relationships"><Relationship Type="http://schemas.openxmlformats.org/officeDocument/2006/relationships/image" Target="/ppt/media/imagec.bin" Id="R42b041d77e8649e6" /><Relationship Type="http://schemas.openxmlformats.org/officeDocument/2006/relationships/slideLayout" Target="/ppt/slideLayouts/slideLayoutc.xml" Id="R4760fc19a98c4375" /></Relationships>
</file>

<file path=ppt/slides/_rels/slide34.xml.rels>&#65279;<?xml version="1.0" encoding="utf-8"?><Relationships xmlns="http://schemas.openxmlformats.org/package/2006/relationships"><Relationship Type="http://schemas.openxmlformats.org/officeDocument/2006/relationships/image" Target="/ppt/media/imagec.bin" Id="Re56cc24a45d0433c" /><Relationship Type="http://schemas.openxmlformats.org/officeDocument/2006/relationships/slideLayout" Target="/ppt/slideLayouts/slideLayoutc.xml" Id="Rb8aec9077adc4970" /><Relationship Type="http://schemas.openxmlformats.org/officeDocument/2006/relationships/chart" Target="/ppt/slides/charts/chart59.xml" Id="R4d986ce68bf64895" /><Relationship Type="http://schemas.openxmlformats.org/officeDocument/2006/relationships/chart" Target="/ppt/slides/charts/chart5a.xml" Id="R8ff03b8fe6b6448c" /></Relationships>
</file>

<file path=ppt/slides/_rels/slide35.xml.rels>&#65279;<?xml version="1.0" encoding="utf-8"?><Relationships xmlns="http://schemas.openxmlformats.org/package/2006/relationships"><Relationship Type="http://schemas.openxmlformats.org/officeDocument/2006/relationships/image" Target="/ppt/media/imagec.bin" Id="Rba328563ed184234" /><Relationship Type="http://schemas.openxmlformats.org/officeDocument/2006/relationships/slideLayout" Target="/ppt/slideLayouts/slideLayoutc.xml" Id="R6ec502f3cde94e12" /></Relationships>
</file>

<file path=ppt/slides/_rels/slide36.xml.rels>&#65279;<?xml version="1.0" encoding="utf-8"?><Relationships xmlns="http://schemas.openxmlformats.org/package/2006/relationships"><Relationship Type="http://schemas.openxmlformats.org/officeDocument/2006/relationships/image" Target="/ppt/media/imagec.bin" Id="R9b73479a85734627" /><Relationship Type="http://schemas.openxmlformats.org/officeDocument/2006/relationships/slideLayout" Target="/ppt/slideLayouts/slideLayoutc.xml" Id="Rc597600b299147ed" /><Relationship Type="http://schemas.openxmlformats.org/officeDocument/2006/relationships/chart" Target="/ppt/slides/charts/chart5b.xml" Id="Re7c2961168b94afb" /></Relationships>
</file>

<file path=ppt/slides/_rels/slide37.xml.rels>&#65279;<?xml version="1.0" encoding="utf-8"?><Relationships xmlns="http://schemas.openxmlformats.org/package/2006/relationships"><Relationship Type="http://schemas.openxmlformats.org/officeDocument/2006/relationships/image" Target="/ppt/media/imagec.bin" Id="Re87d70a8a1d4414f" /><Relationship Type="http://schemas.openxmlformats.org/officeDocument/2006/relationships/slideLayout" Target="/ppt/slideLayouts/slideLayoutc.xml" Id="Rbf2c7d62940d4fab" /><Relationship Type="http://schemas.openxmlformats.org/officeDocument/2006/relationships/chart" Target="/ppt/slides/charts/chart5c.xml" Id="R54a49e1426b7485a" /></Relationships>
</file>

<file path=ppt/slides/_rels/slide38.xml.rels>&#65279;<?xml version="1.0" encoding="utf-8"?><Relationships xmlns="http://schemas.openxmlformats.org/package/2006/relationships"><Relationship Type="http://schemas.openxmlformats.org/officeDocument/2006/relationships/image" Target="/ppt/media/imagec.bin" Id="R2805a7a3c942432d" /><Relationship Type="http://schemas.openxmlformats.org/officeDocument/2006/relationships/slideLayout" Target="/ppt/slideLayouts/slideLayoutc.xml" Id="Rfef34d76b7fb4102" /><Relationship Type="http://schemas.openxmlformats.org/officeDocument/2006/relationships/chart" Target="/ppt/slides/charts/chart5d.xml" Id="Rfcba774ad59744db" /></Relationships>
</file>

<file path=ppt/slides/_rels/slide39.xml.rels>&#65279;<?xml version="1.0" encoding="utf-8"?><Relationships xmlns="http://schemas.openxmlformats.org/package/2006/relationships"><Relationship Type="http://schemas.openxmlformats.org/officeDocument/2006/relationships/image" Target="/ppt/media/imagec.bin" Id="R43e52043340b429a" /><Relationship Type="http://schemas.openxmlformats.org/officeDocument/2006/relationships/slideLayout" Target="/ppt/slideLayouts/slideLayoutc.xml" Id="R095928796f4746e1" /><Relationship Type="http://schemas.openxmlformats.org/officeDocument/2006/relationships/chart" Target="/ppt/slides/charts/chart5e.xml" Id="R48ed1d27dfbc4c68" /></Relationships>
</file>

<file path=ppt/slides/_rels/slide3a.xml.rels>&#65279;<?xml version="1.0" encoding="utf-8"?><Relationships xmlns="http://schemas.openxmlformats.org/package/2006/relationships"><Relationship Type="http://schemas.openxmlformats.org/officeDocument/2006/relationships/image" Target="/ppt/media/imagec.bin" Id="R5b85db9811604df4" /><Relationship Type="http://schemas.openxmlformats.org/officeDocument/2006/relationships/slideLayout" Target="/ppt/slideLayouts/slideLayoutc.xml" Id="Rd05408f44cfb43f7" /><Relationship Type="http://schemas.openxmlformats.org/officeDocument/2006/relationships/chart" Target="/ppt/slides/charts/chart5f.xml" Id="R8af90fac4a13433e" /></Relationships>
</file>

<file path=ppt/slides/_rels/slide3b.xml.rels>&#65279;<?xml version="1.0" encoding="utf-8"?><Relationships xmlns="http://schemas.openxmlformats.org/package/2006/relationships"><Relationship Type="http://schemas.openxmlformats.org/officeDocument/2006/relationships/image" Target="/ppt/media/imagec.bin" Id="R2164573ba77743fc" /><Relationship Type="http://schemas.openxmlformats.org/officeDocument/2006/relationships/slideLayout" Target="/ppt/slideLayouts/slideLayoutc.xml" Id="R6954185b849f4d3a" /><Relationship Type="http://schemas.openxmlformats.org/officeDocument/2006/relationships/chart" Target="/ppt/slides/charts/chart60.xml" Id="R555f3421c3174301" /></Relationships>
</file>

<file path=ppt/slides/_rels/slide3c.xml.rels>&#65279;<?xml version="1.0" encoding="utf-8"?><Relationships xmlns="http://schemas.openxmlformats.org/package/2006/relationships"><Relationship Type="http://schemas.openxmlformats.org/officeDocument/2006/relationships/image" Target="/ppt/media/imagec.bin" Id="R770e274636c44925" /><Relationship Type="http://schemas.openxmlformats.org/officeDocument/2006/relationships/slideLayout" Target="/ppt/slideLayouts/slideLayoutc.xml" Id="R17c1f47d6e32485f" /><Relationship Type="http://schemas.openxmlformats.org/officeDocument/2006/relationships/chart" Target="/ppt/slides/charts/chart61.xml" Id="R2420d8a987c4481a" /></Relationships>
</file>

<file path=ppt/slides/_rels/slide3d.xml.rels>&#65279;<?xml version="1.0" encoding="utf-8"?><Relationships xmlns="http://schemas.openxmlformats.org/package/2006/relationships"><Relationship Type="http://schemas.openxmlformats.org/officeDocument/2006/relationships/image" Target="/ppt/media/imagec.bin" Id="Raa79f42676844655" /><Relationship Type="http://schemas.openxmlformats.org/officeDocument/2006/relationships/slideLayout" Target="/ppt/slideLayouts/slideLayoutc.xml" Id="Rbb7c632ea4874e36" /><Relationship Type="http://schemas.openxmlformats.org/officeDocument/2006/relationships/chart" Target="/ppt/slides/charts/chart62.xml" Id="Rf41b677d6fe5479c" /></Relationships>
</file>

<file path=ppt/slides/_rels/slide3e.xml.rels>&#65279;<?xml version="1.0" encoding="utf-8"?><Relationships xmlns="http://schemas.openxmlformats.org/package/2006/relationships"><Relationship Type="http://schemas.openxmlformats.org/officeDocument/2006/relationships/image" Target="/ppt/media/imagec.bin" Id="R35fee6ee02c64a4d" /><Relationship Type="http://schemas.openxmlformats.org/officeDocument/2006/relationships/slideLayout" Target="/ppt/slideLayouts/slideLayoutc.xml" Id="R919af597ea164aa1"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4"/>
              <c:pt idx="0">
                <c:v>2018</c:v>
              </c:pt>
              <c:pt idx="1">
                <c:v>2019</c:v>
              </c:pt>
              <c:pt idx="2">
                <c:v>2020</c:v>
              </c:pt>
              <c:pt idx="3">
                <c:v>2021</c:v>
              </c:pt>
            </c:strLit>
          </c:cat>
          <c:val>
            <c:numLit>
              <c:formatCode>General</c:formatCode>
              <c:ptCount val="4"/>
              <c:pt idx="0">
                <c:v>0.166667</c:v>
              </c:pt>
              <c:pt idx="1">
                <c:v>0.500000</c:v>
              </c:pt>
              <c:pt idx="2">
                <c:v>0.166667</c:v>
              </c:pt>
              <c:pt idx="3">
                <c:v>0.166667</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0.416667</c:v>
              </c:pt>
              <c:pt idx="1">
                <c:v>0.583333</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0.583333</c:v>
              </c:pt>
              <c:pt idx="1">
                <c:v>0.333333</c:v>
              </c:pt>
              <c:pt idx="2">
                <c:v>0.083333</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Centrum 2</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4.345860</c:v>
              </c:pt>
              <c:pt idx="1">
                <c:v>3.962752</c:v>
              </c:pt>
              <c:pt idx="2">
                <c:v>4.203768</c:v>
              </c:pt>
              <c:pt idx="3">
                <c:v>4.241253</c:v>
              </c:pt>
              <c:pt idx="4">
                <c:v>4.211092</c:v>
              </c:pt>
              <c:pt idx="5">
                <c:v>4.198263</c:v>
              </c:pt>
            </c:numLit>
          </c:val>
        </c:ser>
        <c:ser>
          <c:idx val="3"/>
          <c:order val="3"/>
          <c:tx>
            <c:v>Doktor Håléns Gata 11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4.137056</c:v>
              </c:pt>
              <c:pt idx="1">
                <c:v>3.845528</c:v>
              </c:pt>
              <c:pt idx="2">
                <c:v>4.121495</c:v>
              </c:pt>
              <c:pt idx="3">
                <c:v>4.125000</c:v>
              </c:pt>
              <c:pt idx="4">
                <c:v>4.091503</c:v>
              </c:pt>
              <c:pt idx="5">
                <c:v>4.016393</c:v>
              </c:pt>
            </c:numLit>
          </c:val>
        </c:ser>
        <c:ser>
          <c:idx val="4"/>
          <c:order val="4"/>
          <c:tx>
            <c:v>Humlan</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4.209877</c:v>
              </c:pt>
              <c:pt idx="1">
                <c:v>3.937500</c:v>
              </c:pt>
              <c:pt idx="2">
                <c:v>4.218391</c:v>
              </c:pt>
              <c:pt idx="3">
                <c:v>4.173913</c:v>
              </c:pt>
              <c:pt idx="4">
                <c:v>4.355932</c:v>
              </c:pt>
              <c:pt idx="5">
                <c:v>4.260870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0.916667</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0.083333</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0.916667</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0.083333</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0.750000</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0.083333</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0.166667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0.666667</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0.166667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0.166667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0.583333</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0.166667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0.083333</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0.666667</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0.083333</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0.250000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0.583333</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0.166667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0.083333</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0.500000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0.333333</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0.166667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0.416667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0.416667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0.250000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0.083333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0.416667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0.083333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0.416667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0.166667</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0.083333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0.416667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0.083333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0.416667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0.083333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0.083333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0.583333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0.083333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0.166667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0.083333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0.583333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0.083333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0.333333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0.083333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0.250000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0.083333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0.250000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0.416667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0.083333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0.416667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0.083333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0.250000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0.333333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0.083333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0.416667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0.250000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0.083333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0.250000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0.416667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0.083333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0.166667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0.083333</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0.083333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0.083333</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0.583333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0.083333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0.583333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0.083333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0.583333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0.166667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0.416667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0.083333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0.083333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0.583333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0.083333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0.416667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0.083333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0.583333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0.083333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0.083333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trivs på förskolan</c:v>
              </c:pt>
              <c:pt idx="1">
                <c:v>Mitt barn känner sig tryggt på förskolan</c:v>
              </c:pt>
              <c:pt idx="2">
                <c:v>Jag känner mig trygg med att mitt barn blir väl omhändertaget på förskolan</c:v>
              </c:pt>
              <c:pt idx="3">
                <c:v>Mitt barns förskola uppmuntrar till lek, utveckling och lärande</c:v>
              </c:pt>
              <c:pt idx="4">
                <c:v>Förskolan ger den stimulans som mitt barn behöver</c:v>
              </c:pt>
            </c:strLit>
          </c:cat>
          <c:val>
            <c:numLit>
              <c:formatCode>General</c:formatCode>
              <c:ptCount val="5"/>
              <c:pt idx="0">
                <c:v>0.583333</c:v>
              </c:pt>
              <c:pt idx="1">
                <c:v>0.500000</c:v>
              </c:pt>
              <c:pt idx="2">
                <c:v>0.416667</c:v>
              </c:pt>
              <c:pt idx="3">
                <c:v>0.416667</c:v>
              </c:pt>
              <c:pt idx="4">
                <c:v>0.333333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0.833333</c:v>
              </c:pt>
              <c:pt idx="1">
                <c:v>0.750000</c:v>
              </c:pt>
              <c:pt idx="2">
                <c:v>0.916667</c:v>
              </c:pt>
              <c:pt idx="3">
                <c:v>0.916667</c:v>
              </c:pt>
              <c:pt idx="4">
                <c:v>0.750000</c:v>
              </c:pt>
              <c:pt idx="5">
                <c:v>0.583333</c:v>
              </c:pt>
              <c:pt idx="6">
                <c:v>0.666667</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0.714286</c:v>
              </c:pt>
              <c:pt idx="1">
                <c:v>0.714286</c:v>
              </c:pt>
              <c:pt idx="2">
                <c:v>0.857143</c:v>
              </c:pt>
              <c:pt idx="3">
                <c:v>0.857143</c:v>
              </c:pt>
              <c:pt idx="4">
                <c:v>0.714286</c:v>
              </c:pt>
              <c:pt idx="5">
                <c:v>0.714286</c:v>
              </c:pt>
              <c:pt idx="6">
                <c:v>0.714286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0.666667</c:v>
              </c:pt>
              <c:pt idx="1">
                <c:v>0.583333</c:v>
              </c:pt>
              <c:pt idx="2">
                <c:v>0.666667</c:v>
              </c:pt>
              <c:pt idx="3">
                <c:v>0.666667</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0.714286</c:v>
              </c:pt>
              <c:pt idx="1">
                <c:v>0.428571</c:v>
              </c:pt>
              <c:pt idx="2">
                <c:v>0.571429</c:v>
              </c:pt>
              <c:pt idx="3">
                <c:v>0.714286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0.916667</c:v>
              </c:pt>
              <c:pt idx="1">
                <c:v>0.666667</c:v>
              </c:pt>
              <c:pt idx="2">
                <c:v>0.833333</c:v>
              </c:pt>
              <c:pt idx="3">
                <c:v>1.000000</c:v>
              </c:pt>
              <c:pt idx="4">
                <c:v>0.500000</c:v>
              </c:pt>
              <c:pt idx="5">
                <c:v>0.666667</c:v>
              </c:pt>
              <c:pt idx="6">
                <c:v>0.666667</c:v>
              </c:pt>
              <c:pt idx="7">
                <c:v>0.500000</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0.857143</c:v>
              </c:pt>
              <c:pt idx="1">
                <c:v>0.714286</c:v>
              </c:pt>
              <c:pt idx="2">
                <c:v>0.857143</c:v>
              </c:pt>
              <c:pt idx="3">
                <c:v>1.000000</c:v>
              </c:pt>
              <c:pt idx="4">
                <c:v>0.571429</c:v>
              </c:pt>
              <c:pt idx="5">
                <c:v>0.714286</c:v>
              </c:pt>
              <c:pt idx="6">
                <c:v>0.714286</c:v>
              </c:pt>
              <c:pt idx="7">
                <c:v>0.285714</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0.833333</c:v>
              </c:pt>
              <c:pt idx="1">
                <c:v>0.916667</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0.857143</c:v>
              </c:pt>
              <c:pt idx="1">
                <c:v>0.857143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0.916667</c:v>
              </c:pt>
              <c:pt idx="1">
                <c:v>0.916667</c:v>
              </c:pt>
              <c:pt idx="2">
                <c:v>0.750000</c:v>
              </c:pt>
              <c:pt idx="3">
                <c:v>0.916667</c:v>
              </c:pt>
              <c:pt idx="4">
                <c:v>0.916667</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0.857143</c:v>
              </c:pt>
              <c:pt idx="1">
                <c:v>0.857143</c:v>
              </c:pt>
              <c:pt idx="2">
                <c:v>0.714286</c:v>
              </c:pt>
              <c:pt idx="3">
                <c:v>0.857143</c:v>
              </c:pt>
              <c:pt idx="4">
                <c:v>0.857143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0.916667</c:v>
              </c:pt>
              <c:pt idx="1">
                <c:v>0.833333</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0.857143</c:v>
              </c:pt>
              <c:pt idx="1">
                <c:v>0.857143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Humlan</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bd00396f0f724edb">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dd88fb5bd5c403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ca5d8842d04d46b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Humlan</a:t>
            </a:r>
            <a:r>
              <a:rPr lang="sv-SE" sz="900" dirty="0"/>
              <a:t> och bygger på svar från </a:t>
            </a:r>
            <a:r>
              <a:rPr lang="sv-SE" sz="900" dirty="0"/>
              <a:t>12</a:t>
            </a:r>
            <a:r>
              <a:rPr lang="sv-SE" sz="900" dirty="0"/>
              <a:t> vårdnadshavare av </a:t>
            </a:r>
            <a:r>
              <a:rPr lang="sv-SE" sz="900" dirty="0"/>
              <a:t>18</a:t>
            </a:r>
            <a:r>
              <a:rPr lang="sv-SE" sz="900" dirty="0"/>
              <a:t> vilket ger en svarsfrekvens om </a:t>
            </a:r>
            <a:r>
              <a:rPr lang="sv-SE" sz="900" dirty="0"/>
              <a:t>67%</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cc2f51cf40f84fb7"/>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2419474e581d430b"/>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4b2051afe8a7430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e47239b00e444c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0693e3aeafde445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5a7f1182dbf471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92%</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92%</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…förmåga att skapa och uttrycka sig i olika former, exempelvis genom bild, form, rörelse, sång, musik, dans, drama</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...personalen bemöter mitt barn på ett sätt som passar barnet</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02c8c3cac5694b0d"/>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ea92cf659551426f"/>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fc4b7f6863144f7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4f7510d58e64dd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17%</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17%</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8%</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stimulerar barnens samspel i grupp</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ger det stöd som mitt barn behöver</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d5c76da4ce044619"/>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44ffdff8a03c43d8"/>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db94ea9015b4414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63aff70aae646e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25%</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17%</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17%</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arbetar med att barnen oavsett könstillhörighet ges samma möjligheter, att pröva och utveckla vad de är bra på och vad de är intresserade av</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…matematiska tänkande för att undersöka och reflektera, exempelvis genom användande av begrepp, form, mängd och sortering</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24c2448dc1864717"/>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a7480fd0a9b64250"/>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88a0c91a1e3a46e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56b05cef1b94e3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2773996adaf14da1"/>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93a57962b96d40f1"/>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6e2a501adb73410c"/>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79a34aa573314e85"/>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caa402f817b647e1"/>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93475a7a52934178"/>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09ca08538c4c413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6b227cb8a1f4db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fa8df107b304fd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Humlan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Doktor Håléns Gata 11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Humlan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5be879c6ef543c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Humlan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Doktor Håléns Gata 11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Humlan</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b7ac00ec7af44ce2"/>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9d2526b78e3744aa"/>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7d380b468a4b49d2"/>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19c9b23bdd4b471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ffea714483f46d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45895fc436644f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Humlan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Doktor Håléns Gata 11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Humlan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9d31d5da090849c5"/>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b48ee8087d8b474c"/>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743ef12e2e274743"/>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5db33a96efcc4b72"/>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b7526266867b4e01"/>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8327df6e6df0407b"/>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c45875f27e7a46ca"/>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c6e17647a97b462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219b4f6b1054a7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236d08c1d22417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Humlan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Doktor Håléns Gata 11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Humlan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15166563b15436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Humlan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Doktor Håléns Gata 11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Humlan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60d79c8b75b348ea"/>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ac7fae926c9045d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0752f19029f452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44694cb440249b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Humlan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Doktor Håléns Gata 11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Humlan</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84816d69e83e4c28"/>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8423ef8b7e404127"/>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d66ea507e0144694"/>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c66569a1d27146fa"/>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dc938844bf8f418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5c4944fef85402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2b041d77e8649e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Humlan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Doktor Håléns Gata 11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Humlan</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4d986ce68bf64895"/>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8ff03b8fe6b6448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56cc24a45d0433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a328563ed18423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Humlan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Doktor Håléns Gata 11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Humlan</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e7c2961168b94af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b73479a8573462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1</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54a49e1426b7485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87d70a8a1d4414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cba774ad59744d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805a7a3c942432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48ed1d27dfbc4c6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3e52043340b429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8af90fac4a13433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b85db9811604df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55f3421c317430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164573ba77743f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2420d8a987c4481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70e274636c4492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41b677d6fe5479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a79f4267684465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Humlan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Humlan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5fee6ee02c64a4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148673F-3D9D-47B2-BA28-9F640EDC5ECA}"/>
</file>

<file path=customXml/itemProps2.xml><?xml version="1.0" encoding="utf-8"?>
<ds:datastoreItem xmlns:ds="http://schemas.openxmlformats.org/officeDocument/2006/customXml" ds:itemID="{C071EBA1-6F36-46E4-821E-7EE554D535BF}"/>
</file>

<file path=customXml/itemProps3.xml><?xml version="1.0" encoding="utf-8"?>
<ds:datastoreItem xmlns:ds="http://schemas.openxmlformats.org/officeDocument/2006/customXml" ds:itemID="{D4D32BE6-3F3D-4CC1-A1D5-CABEEC6876C4}"/>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2024-03-25T13:59:15Z</dcterms:created>
  <dcterms:modified xsi:type="dcterms:W3CDTF">2024-03-25T13:59:15Z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